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xmlns:mc="http://schemas.openxmlformats.org/markup-compatibility/2006" xmlns:a14="http://schemas.microsoft.com/office/drawing/2010/main" val="0070C0" mc:Ignorable=""/>
    <a:srgbClr xmlns:mc="http://schemas.openxmlformats.org/markup-compatibility/2006" xmlns:a14="http://schemas.microsoft.com/office/drawing/2010/main" val="FC7500" mc:Ignorable=""/>
    <a:srgbClr xmlns:mc="http://schemas.openxmlformats.org/markup-compatibility/2006" xmlns:a14="http://schemas.microsoft.com/office/drawing/2010/main" val="F25F29" mc:Ignorable=""/>
    <a:srgbClr xmlns:mc="http://schemas.openxmlformats.org/markup-compatibility/2006" xmlns:a14="http://schemas.microsoft.com/office/drawing/2010/main" val="91BED4" mc:Ignorable=""/>
    <a:srgbClr xmlns:mc="http://schemas.openxmlformats.org/markup-compatibility/2006" xmlns:a14="http://schemas.microsoft.com/office/drawing/2010/main" val="F0F0F0" mc:Ignorable=""/>
    <a:srgbClr xmlns:mc="http://schemas.openxmlformats.org/markup-compatibility/2006" xmlns:a14="http://schemas.microsoft.com/office/drawing/2010/main" val="304269" mc:Ignorable=""/>
    <a:srgbClr xmlns:mc="http://schemas.openxmlformats.org/markup-compatibility/2006" xmlns:a14="http://schemas.microsoft.com/office/drawing/2010/main" val="D9E8F5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6885" autoAdjust="0"/>
  </p:normalViewPr>
  <p:slideViewPr>
    <p:cSldViewPr>
      <p:cViewPr>
        <p:scale>
          <a:sx n="110" d="100"/>
          <a:sy n="110" d="100"/>
        </p:scale>
        <p:origin x="-84" y="1272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7EC3-CD50-4DA5-B722-330229C0073D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E5A-FBEB-4329-9E4A-5F20B492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93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0011-04E0-4F3F-BFCE-633C944A425A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2AD7-BD31-48B9-8C8A-7D4EAE7F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35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00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0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1"/>
            <a:ext cx="4316477" cy="763689"/>
          </a:xfrm>
          <a:solidFill>
            <a:srgbClr xmlns:mc="http://schemas.openxmlformats.org/markup-compatibility/2006" xmlns:a14="http://schemas.microsoft.com/office/drawing/2010/main" val="0070C0" mc:Ignorable="">
              <a:alpha val="64000"/>
            </a:srgbClr>
          </a:solidFill>
          <a:ln w="38100" cmpd="dbl"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tIns="137160">
            <a:normAutofit/>
          </a:bodyPr>
          <a:lstStyle>
            <a:lvl1pPr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Master 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275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Transparen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000" b="1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Snap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 rot="1223811">
            <a:off x="4168036" y="548984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363996" y="675466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79512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26647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46162" y="4754393"/>
            <a:ext cx="3333750" cy="317500"/>
          </a:xfrm>
        </p:spPr>
        <p:txBody>
          <a:bodyPr>
            <a:noAutofit/>
          </a:bodyPr>
          <a:lstStyle>
            <a:lvl1pPr algn="ctr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short caption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495582" y="2922495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647412" y="3059300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Slide Fil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lid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14" name="Picture 13" descr="slid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16" name="Picture 15" descr="slid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362343" y="3480023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179512" y="3480023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362343" y="355823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179512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</p:spTree>
    <p:extLst/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179512" y="332656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179512" y="3480023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362343" y="355823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  <p:sp>
        <p:nvSpPr>
          <p:cNvPr id="10" name="Picture Placeholder 7"/>
          <p:cNvSpPr>
            <a:spLocks noGrp="1" noChangeAspect="1"/>
          </p:cNvSpPr>
          <p:nvPr>
            <p:ph type="pic" sz="quarter" idx="16"/>
          </p:nvPr>
        </p:nvSpPr>
        <p:spPr>
          <a:xfrm>
            <a:off x="4355976" y="3501008"/>
            <a:ext cx="3792769" cy="28445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438086" mc:Ignorable="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00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291564" y="241192"/>
            <a:ext cx="2217698" cy="288300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287044" y="3365392"/>
            <a:ext cx="2216936" cy="288300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6725444" y="3352800"/>
            <a:ext cx="1676400" cy="1905000"/>
          </a:xfrm>
          <a:noFill/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6725444" y="12573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Rectangle 7"/>
          <p:cNvSpPr>
            <a:spLocks noGrp="1"/>
          </p:cNvSpPr>
          <p:nvPr>
            <p:ph type="pic" sz="quarter" idx="32"/>
          </p:nvPr>
        </p:nvSpPr>
        <p:spPr>
          <a:xfrm>
            <a:off x="1868488" y="232792"/>
            <a:ext cx="2216936" cy="288300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pic" sz="quarter" idx="33"/>
          </p:nvPr>
        </p:nvSpPr>
        <p:spPr>
          <a:xfrm>
            <a:off x="1868488" y="3356992"/>
            <a:ext cx="2216936" cy="288300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34" hasCustomPrompt="1"/>
          </p:nvPr>
        </p:nvSpPr>
        <p:spPr>
          <a:xfrm>
            <a:off x="107504" y="1248900"/>
            <a:ext cx="1532384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35" hasCustomPrompt="1"/>
          </p:nvPr>
        </p:nvSpPr>
        <p:spPr>
          <a:xfrm>
            <a:off x="107504" y="3344400"/>
            <a:ext cx="1532384" cy="1905000"/>
          </a:xfrm>
          <a:noFill/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-Up: 2 Landscape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197243" y="3124200"/>
            <a:ext cx="2518895" cy="31670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179512" y="228601"/>
            <a:ext cx="3829900" cy="265146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448838" y="228601"/>
            <a:ext cx="3829900" cy="265146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2978543" y="3124200"/>
            <a:ext cx="2518895" cy="31670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5759843" y="3124200"/>
            <a:ext cx="2518895" cy="31670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0F0F0" mc:Ignorable="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2518" y="0"/>
            <a:ext cx="61148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70C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C7500" mc:Ignorable=""/>
              </a:solidFill>
            </a:endParaRPr>
          </a:p>
        </p:txBody>
      </p:sp>
    </p:spTree>
    <p:extLst/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  <p:sldLayoutId id="2147483670" r:id="rId3"/>
    <p:sldLayoutId id="2147483679" r:id="rId4"/>
    <p:sldLayoutId id="2147483680" r:id="rId5"/>
    <p:sldLayoutId id="2147483673" r:id="rId6"/>
    <p:sldLayoutId id="2147483685" r:id="rId7"/>
    <p:sldLayoutId id="2147483668" r:id="rId8"/>
    <p:sldLayoutId id="2147483653" r:id="rId9"/>
    <p:sldLayoutId id="2147483684" r:id="rId1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C7500" mc:Ignorable=""/>
                </a:solidFill>
              </a:rPr>
              <a:t>Southwest USA</a:t>
            </a:r>
          </a:p>
          <a:p>
            <a:r>
              <a:rPr lang="en-US" dirty="0" smtClean="0"/>
              <a:t>Photo Album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19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American birds</a:t>
            </a:r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1" y="3068960"/>
            <a:ext cx="1584176" cy="2592288"/>
          </a:xfrm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114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ellipse">
            <a:avLst/>
          </a:prstGeom>
          <a:ln w="63500" cap="rnd">
            <a:solidFill>
              <a:srgbClr xmlns:mc="http://schemas.openxmlformats.org/markup-compatibility/2006" xmlns:a14="http://schemas.microsoft.com/office/drawing/2010/main" val="333333" mc:Ignorable=""/>
            </a:solidFill>
          </a:ln>
          <a:effectLst>
            <a:outerShdw blurRad="381000" dist="292100" dir="5400000" sx="-80000" sy="-18000" rotWithShape="0">
              <a:srgbClr xmlns:mc="http://schemas.openxmlformats.org/markup-compatibility/2006" xmlns:a14="http://schemas.microsoft.com/office/drawing/2010/main" val="000000" mc:Ignorable="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xmlns:mc="http://schemas.openxmlformats.org/markup-compatibility/2006" xmlns:a14="http://schemas.microsoft.com/office/drawing/2010/main" val="333333" mc:Ignorable=""/>
            </a:contourClr>
          </a:sp3d>
        </p:spPr>
      </p:pic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Blooming US</a:t>
            </a:r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ellipse">
            <a:avLst/>
          </a:prstGeom>
          <a:ln w="190500" cap="rnd">
            <a:solidFill>
              <a:srgbClr xmlns:mc="http://schemas.openxmlformats.org/markup-compatibility/2006" xmlns:a14="http://schemas.microsoft.com/office/drawing/2010/main" val="C8C6BD" mc:Ignorable=""/>
            </a:solidFill>
            <a:prstDash val="solid"/>
          </a:ln>
          <a:effectLst>
            <a:outerShdw blurRad="127000" algn="bl" rotWithShape="0">
              <a:srgbClr xmlns:mc="http://schemas.openxmlformats.org/markup-compatibility/2006" xmlns:a14="http://schemas.microsoft.com/office/drawing/2010/main" val="000000" mc:Ignorable="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xmlns:mc="http://schemas.openxmlformats.org/markup-compatibility/2006" xmlns:a14="http://schemas.microsoft.com/office/drawing/2010/main" val="000000" mc:Ignorable=""/>
            </a:extrusionClr>
          </a:sp3d>
        </p:spPr>
      </p:pic>
    </p:spTree>
    <p:extLst>
      <p:ext uri="{BB962C8B-B14F-4D97-AF65-F5344CB8AC3E}">
        <p14:creationId xmlns:p14="http://schemas.microsoft.com/office/powerpoint/2010/main" val="387841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</p:pic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US Animals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82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xmlns:mc="http://schemas.openxmlformats.org/markup-compatibility/2006" xmlns:a14="http://schemas.microsoft.com/office/drawing/2010/main" val="C8C6BD" mc:Ignorable=""/>
            </a:solidFill>
            <a:prstDash val="solid"/>
            <a:miter lim="800000"/>
          </a:ln>
          <a:effectLst>
            <a:outerShdw blurRad="254000" algn="b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xmlns:mc="http://schemas.openxmlformats.org/markup-compatibility/2006" xmlns:a14="http://schemas.microsoft.com/office/drawing/2010/main" val="000000" mc:Ignorable=""/>
            </a:extrusion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xmlns:mc="http://schemas.openxmlformats.org/markup-compatibility/2006" xmlns:a14="http://schemas.microsoft.com/office/drawing/2010/main" val="333333" mc:Ignorable="">
                <a:alpha val="65000"/>
              </a:srgbClr>
            </a:outerShdw>
          </a:effectLst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000" algn="tl" rotWithShape="0">
              <a:srgbClr xmlns:mc="http://schemas.openxmlformats.org/markup-compatibility/2006" xmlns:a14="http://schemas.microsoft.com/office/drawing/2010/main" val="000000" mc:Ignorable="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9569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xmlns:mc="http://schemas.openxmlformats.org/markup-compatibility/2006" xmlns:a14="http://schemas.microsoft.com/office/drawing/2010/main" val="C8C6BD" mc:Ignorable=""/>
            </a:solidFill>
            <a:prstDash val="solid"/>
            <a:miter lim="800000"/>
          </a:ln>
          <a:effectLst>
            <a:outerShdw blurRad="254000" algn="b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xmlns:mc="http://schemas.openxmlformats.org/markup-compatibility/2006" xmlns:a14="http://schemas.microsoft.com/office/drawing/2010/main" val="000000" mc:Ignorable=""/>
            </a:extrusionClr>
          </a:sp3d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xmlns:mc="http://schemas.openxmlformats.org/markup-compatibility/2006" xmlns:a14="http://schemas.microsoft.com/office/drawing/2010/main" val="000000" mc:Ignorable="">
                <a:alpha val="70000"/>
              </a:srgbClr>
            </a:outerShdw>
          </a:effectLst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720658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76200" cap="sq">
            <a:solidFill>
              <a:srgbClr xmlns:mc="http://schemas.openxmlformats.org/markup-compatibility/2006" xmlns:a14="http://schemas.microsoft.com/office/drawing/2010/main" val="292929" mc:Ignorable="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76200" cap="sq">
            <a:solidFill>
              <a:srgbClr xmlns:mc="http://schemas.openxmlformats.org/markup-compatibility/2006" xmlns:a14="http://schemas.microsoft.com/office/drawing/2010/main" val="EAEAEA" mc:Ignorable="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  <p:pic>
        <p:nvPicPr>
          <p:cNvPr id="9" name="Picture Placeholder 8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1111"/>
            </a:avLst>
          </a:prstGeom>
          <a:ln w="190500" cap="rnd">
            <a:solidFill>
              <a:srgbClr xmlns:mc="http://schemas.openxmlformats.org/markup-compatibility/2006" xmlns:a14="http://schemas.microsoft.com/office/drawing/2010/main" val="C8C6BD" mc:Ignorable=""/>
            </a:solidFill>
            <a:prstDash val="solid"/>
          </a:ln>
          <a:effectLst>
            <a:outerShdw blurRad="101600" dist="50800" dir="7200000" algn="tl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xmlns:mc="http://schemas.openxmlformats.org/markup-compatibility/2006" xmlns:a14="http://schemas.microsoft.com/office/drawing/2010/main" val="FFFFFF" mc:Ignorable=""/>
            </a:extrusionClr>
          </a:sp3d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Paria Rimrocks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5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2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254000" algn="t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3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254000" algn="t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27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28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5795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76200" cap="sq">
            <a:solidFill>
              <a:srgbClr xmlns:mc="http://schemas.openxmlformats.org/markup-compatibility/2006" xmlns:a14="http://schemas.microsoft.com/office/drawing/2010/main" val="292929" mc:Ignorable="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76200" cap="sq">
            <a:solidFill>
              <a:srgbClr xmlns:mc="http://schemas.openxmlformats.org/markup-compatibility/2006" xmlns:a14="http://schemas.microsoft.com/office/drawing/2010/main" val="292929" mc:Ignorable="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406849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rbanPhotoAlbum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UrbanPhotoAlbum</Template>
  <TotalTime>0</TotalTime>
  <Words>14</Words>
  <Application>Microsoft Office PowerPoint</Application>
  <PresentationFormat>On-screen Show (4:3)</PresentationFormat>
  <Paragraphs>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UrbanPhotoAlbum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Photo book using different picture styles. Saved using office 2010 beta.</dc:description>
  <cp:lastModifiedBy/>
  <cp:revision>1</cp:revision>
  <dcterms:created xsi:type="dcterms:W3CDTF">2009-12-01T11:01:59Z</dcterms:created>
  <dcterms:modified xsi:type="dcterms:W3CDTF">2009-12-01T11:02:40Z</dcterms:modified>
  <cp:category>photo book</cp:category>
</cp:coreProperties>
</file>